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9.png" ContentType="image/png"/>
  <Override PartName="/ppt/slides/slide1.xml" ContentType="application/vnd.openxmlformats-officedocument.presentationml.slide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algn="ctr">
              <a:spcBef>
                <a:spcPts val="1417"/>
              </a:spcBef>
            </a:pP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32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fr-FR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Slide" descr=""/>
          <p:cNvPicPr/>
          <p:nvPr/>
        </p:nvPicPr>
        <p:blipFill>
          <a:blip r:embed="rId1"/>
          <a:stretch/>
        </p:blipFill>
        <p:spPr>
          <a:xfrm>
            <a:off x="0" y="866880"/>
            <a:ext cx="914364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Slide" descr=""/>
          <p:cNvPicPr/>
          <p:nvPr/>
        </p:nvPicPr>
        <p:blipFill>
          <a:blip r:embed="rId1"/>
          <a:stretch/>
        </p:blipFill>
        <p:spPr>
          <a:xfrm>
            <a:off x="0" y="866880"/>
            <a:ext cx="914364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Slide" descr=""/>
          <p:cNvPicPr/>
          <p:nvPr/>
        </p:nvPicPr>
        <p:blipFill>
          <a:blip r:embed="rId1"/>
          <a:stretch/>
        </p:blipFill>
        <p:spPr>
          <a:xfrm>
            <a:off x="0" y="866880"/>
            <a:ext cx="914364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Slide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6858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Slide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6858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Slide" descr=""/>
          <p:cNvPicPr/>
          <p:nvPr/>
        </p:nvPicPr>
        <p:blipFill>
          <a:blip r:embed="rId1"/>
          <a:stretch/>
        </p:blipFill>
        <p:spPr>
          <a:xfrm>
            <a:off x="0" y="866880"/>
            <a:ext cx="914364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Slide" descr=""/>
          <p:cNvPicPr/>
          <p:nvPr/>
        </p:nvPicPr>
        <p:blipFill>
          <a:blip r:embed="rId1"/>
          <a:stretch/>
        </p:blipFill>
        <p:spPr>
          <a:xfrm>
            <a:off x="0" y="866880"/>
            <a:ext cx="914364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Slide" descr=""/>
          <p:cNvPicPr/>
          <p:nvPr/>
        </p:nvPicPr>
        <p:blipFill>
          <a:blip r:embed="rId1"/>
          <a:stretch/>
        </p:blipFill>
        <p:spPr>
          <a:xfrm>
            <a:off x="0" y="866880"/>
            <a:ext cx="9143640" cy="5143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Slide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6858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Slide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6912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Slide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6858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Slide" descr=""/>
          <p:cNvPicPr/>
          <p:nvPr/>
        </p:nvPicPr>
        <p:blipFill>
          <a:blip r:embed="rId1"/>
          <a:stretch/>
        </p:blipFill>
        <p:spPr>
          <a:xfrm>
            <a:off x="0" y="0"/>
            <a:ext cx="9143640" cy="6858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Application>LibreOffice/6.4.7.2$Linux_X86_64 LibreOffice_project/40$Build-2</Application>
  <Company>Microsoft Corporation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2023-07-10T14:01:43Z</dcterms:created>
  <dc:creator>Unknown Creator</dc:creator>
  <dc:description/>
  <dc:language>en-IN</dc:language>
  <cp:lastModifiedBy/>
  <dcterms:modified xsi:type="dcterms:W3CDTF">2023-07-14T19:48:54Z</dcterms:modified>
  <cp:revision>2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mpany">
    <vt:lpwstr>Microsoft Corporation</vt:lpwstr>
  </property>
  <property fmtid="{D5CDD505-2E9C-101B-9397-08002B2CF9AE}" pid="3" name="HyperlinksChanged">
    <vt:bool>0</vt:bool>
  </property>
  <property fmtid="{D5CDD505-2E9C-101B-9397-08002B2CF9AE}" pid="4" name="LinksUpToDate">
    <vt:bool>0</vt:bool>
  </property>
  <property fmtid="{D5CDD505-2E9C-101B-9397-08002B2CF9AE}" pid="5" name="ScaleCrop">
    <vt:bool>0</vt:bool>
  </property>
  <property fmtid="{D5CDD505-2E9C-101B-9397-08002B2CF9AE}" pid="6" name="ShareDoc">
    <vt:bool>0</vt:bool>
  </property>
  <property fmtid="{D5CDD505-2E9C-101B-9397-08002B2CF9AE}" pid="7" name="Slides">
    <vt:i4>12</vt:i4>
  </property>
</Properties>
</file>